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C7153-5E85-9D0B-91EE-683D1409B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062F8-BE8A-5567-43CF-EAE15CC76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A9862-F0F5-6427-8A71-2D47BB913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E0B81-081C-7138-892B-0BE98449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84BD2-A3DC-CCC6-620D-4279F6567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543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6219B-4B63-4988-6031-FCE709976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83D9F-1835-E1F5-9841-71ADEBD763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00833-3946-38C8-1835-36BB46D88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99DC5-8AC0-7CF8-448E-9D1876D5E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94FC0-C0C2-0C86-4A1A-B97933B6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732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64E65B-708C-BBA9-D284-02426EEBC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E0BEAB-90EC-6C9A-81E5-209B0BB14F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B42F94-D494-2EFA-CB36-0AD086063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02531-AB91-B8BD-FB41-CA95AE25F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30646-89CB-8824-FC7F-975DD6DE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0909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C381A-4C9C-01E9-8C98-754B9AB69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CA9C1-0CE4-0175-319D-EFC2B2D77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EDB8A-9893-68BA-0E7E-1CD9A8F81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352E2-6A0C-7ACB-E657-9ECEF6337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01F4B-9A0C-E405-FF51-F37489AD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15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1403-D176-BD2B-5EF1-982258F8F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186C6-D96E-C8C6-D3CE-AC917616F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F4C0C-ACA4-B219-EC90-7B867D829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4A3C0-A24B-82DD-3C66-3F1C5932B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F184-D90F-2675-E0CE-4DE2994CD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996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93CF7-08A0-78B0-E34D-518519348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12B03-4F98-AB74-4974-D2BCF31AF8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5B69D-F8BF-8F52-3D0F-2B587BFF6A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54465-0296-4E23-A9AC-C549C6A11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25210-D76A-A9AA-72D4-71F327A18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BE194-633B-5FE3-3599-F55B32F2B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9119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29E64-BA33-F78C-A57E-E1EA51CB4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C0789-D0F8-BD5F-B55A-CFF619C9A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9E1DF8-A63F-DC86-A5E4-BE93A474F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1C2F6-4FAC-0913-B46C-A55B3A63C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B5F3DF-5944-4B58-BD5C-73061A1832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134C06-EFC7-5A2F-4C2E-DE8F56736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6B66A-90DD-2512-9994-7FB86A3B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D2A9E9-8C71-8028-CEB5-8782468F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071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8A7DD-0F82-D8B9-3C54-1BCCA567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3480A2-EBDB-FC58-422D-759CE5CD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EFD7AD-FE60-C43F-2435-9F3BB23DE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161046-90A3-20F2-7652-191452FA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600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F4400-BA09-5F2F-06B1-93AF5ED9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B2E371-8EFB-8E2D-27FF-85D05DC24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1FD9C-EF3D-E83B-8C47-49B948952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839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B41BB-9EA0-9EC4-E611-C10BA46D6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25B57-B326-CD68-2DD2-4CFF92B01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BE456-A672-EBD8-229D-932056969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59A4E-B3DD-DDD0-859F-9EAAB2085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895A6D-4477-CC5E-D361-89EDD359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5350A-2D5C-04DF-D034-98DB3EC4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288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39734-513C-A1CA-20BF-26E9021BC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820D3E-09B7-17B1-EB0A-EBA4C813D0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0342D-2E94-10BF-FB16-A2C5468DF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E6CA4-50CE-7993-F885-33F416A50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30230-549B-EC7D-4F4D-73E264197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4D71BB-50A4-58C9-E2D1-A712DDE0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959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84A914-E972-C8F2-BC06-333C7E820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18C2DE-ABC6-5B5F-378E-1FE997B4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F9F5B-38CC-4646-11A2-31BBD0CE7E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5B342-B21B-48CE-BD5F-A992E85AD4CB}" type="datetimeFigureOut">
              <a:rPr lang="en-AU" smtClean="0"/>
              <a:t>8/08/2022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D3D99-4093-7B81-FAC2-932B5F0C6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80A4B-C1AA-E6A4-5ABB-5925611A4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C1F25-14F3-41F0-8E8F-14F542A20BC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455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685F1-72EC-D1A6-D88C-7AA9F85D91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A8968-A27F-134F-4FFF-F4426F157F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4" descr="A picture containing colorful, cosmetic&#10;&#10;Description automatically generated">
            <a:extLst>
              <a:ext uri="{FF2B5EF4-FFF2-40B4-BE49-F238E27FC236}">
                <a16:creationId xmlns:a16="http://schemas.microsoft.com/office/drawing/2014/main" id="{279549B4-3448-9BD2-C251-DFBC38D36A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86" y="0"/>
            <a:ext cx="11642228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F1CDFBD-B52F-79B8-98AA-3A84DF6C8F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86" y="6296001"/>
            <a:ext cx="11642228" cy="56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0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Jaya Jones</dc:creator>
  <cp:lastModifiedBy>Jaya Jones</cp:lastModifiedBy>
  <cp:revision>1</cp:revision>
  <dcterms:created xsi:type="dcterms:W3CDTF">2022-08-08T03:40:25Z</dcterms:created>
  <dcterms:modified xsi:type="dcterms:W3CDTF">2022-08-08T03:49:53Z</dcterms:modified>
</cp:coreProperties>
</file>